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Noto Serif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3237017"/>
            <a:ext cx="8478711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Időjárás Alkalmazás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05025" y="5722287"/>
            <a:ext cx="9445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Városok időjárási adatainak egyszerű lekérése.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105025" y="6542627"/>
            <a:ext cx="9445526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OpenWeatherMap API integráció.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269057"/>
            <a:ext cx="8712531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Alkalmazás Áttekintés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3893195"/>
            <a:ext cx="647402" cy="647402"/>
            <a:chOff x="0" y="0"/>
            <a:chExt cx="863203" cy="863203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913632" y="3985766"/>
            <a:ext cx="3624263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Hozzáférés biztosítása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3632" y="4946451"/>
            <a:ext cx="3624263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Városok időjárási adataihoz való könnyű hozzáférés.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887491" y="3893195"/>
            <a:ext cx="647403" cy="647402"/>
            <a:chOff x="0" y="0"/>
            <a:chExt cx="863203" cy="863203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813649" y="398576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API integráció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813649" y="4503539"/>
            <a:ext cx="3624262" cy="1465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OpenWeatherMap szolgáltatás használata pontos adatokért.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87475" y="6531471"/>
            <a:ext cx="647402" cy="647402"/>
            <a:chOff x="0" y="0"/>
            <a:chExt cx="863203" cy="863203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913632" y="6624043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Egyszerű kezelés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913632" y="7141815"/>
            <a:ext cx="852413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Felhasználóbarát felület minden funkcióhoz.</a:t>
            </a:r>
          </a:p>
        </p:txBody>
      </p:sp>
      <p:sp>
        <p:nvSpPr>
          <p:cNvPr id="5" name="Freeform 5" descr="preencoded.png"/>
          <p:cNvSpPr/>
          <p:nvPr/>
        </p:nvSpPr>
        <p:spPr>
          <a:xfrm>
            <a:off x="11089481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83121" y="1070744"/>
            <a:ext cx="8679061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 dirty="0" err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Bejelentkezési</a:t>
            </a:r>
            <a:r>
              <a:rPr lang="en-US" sz="5562" b="1" dirty="0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 </a:t>
            </a:r>
            <a:r>
              <a:rPr lang="en-US" sz="5562" b="1" dirty="0" err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Folyamat</a:t>
            </a:r>
            <a:endParaRPr lang="en-US" sz="5562" b="1" dirty="0">
              <a:solidFill>
                <a:srgbClr val="006747"/>
              </a:solidFill>
              <a:latin typeface="Noto Serif Bold"/>
              <a:ea typeface="Noto Serif Bold"/>
              <a:cs typeface="Noto Serif Bold"/>
              <a:sym typeface="Noto Serif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1311176" y="3486001"/>
            <a:ext cx="38100" cy="4626025"/>
            <a:chOff x="0" y="0"/>
            <a:chExt cx="50800" cy="61680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0800" cy="6168009"/>
            </a:xfrm>
            <a:custGeom>
              <a:avLst/>
              <a:gdLst/>
              <a:ahLst/>
              <a:cxnLst/>
              <a:rect l="l" t="t" r="r" b="b"/>
              <a:pathLst>
                <a:path w="50800" h="6168009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6142609"/>
                  </a:lnTo>
                  <a:cubicBezTo>
                    <a:pt x="50800" y="6156579"/>
                    <a:pt x="39370" y="6168009"/>
                    <a:pt x="25400" y="6168009"/>
                  </a:cubicBezTo>
                  <a:cubicBezTo>
                    <a:pt x="11430" y="6168009"/>
                    <a:pt x="0" y="6156579"/>
                    <a:pt x="0" y="6142609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592015" y="3785890"/>
            <a:ext cx="850553" cy="38100"/>
            <a:chOff x="0" y="0"/>
            <a:chExt cx="1134070" cy="50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87475" y="3481239"/>
            <a:ext cx="647402" cy="647402"/>
            <a:chOff x="0" y="0"/>
            <a:chExt cx="863203" cy="863203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098575" y="3596282"/>
            <a:ext cx="425202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728764" y="357381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Regisztráció opció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728764" y="4091583"/>
            <a:ext cx="770899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Link az új API kulcs létrehozásához.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592015" y="5516910"/>
            <a:ext cx="850553" cy="38100"/>
            <a:chOff x="0" y="0"/>
            <a:chExt cx="1134070" cy="50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987475" y="5212259"/>
            <a:ext cx="647402" cy="647402"/>
            <a:chOff x="0" y="0"/>
            <a:chExt cx="863203" cy="86320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098575" y="5327302"/>
            <a:ext cx="425202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728764" y="5304830"/>
            <a:ext cx="3586757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API kulcs megadása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728764" y="5822602"/>
            <a:ext cx="770899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Saját OpenWeatherMap API kulcs szükséges.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592015" y="7247930"/>
            <a:ext cx="850553" cy="38100"/>
            <a:chOff x="0" y="0"/>
            <a:chExt cx="1134070" cy="50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34110" cy="50800"/>
            </a:xfrm>
            <a:custGeom>
              <a:avLst/>
              <a:gdLst/>
              <a:ahLst/>
              <a:cxnLst/>
              <a:rect l="l" t="t" r="r" b="b"/>
              <a:pathLst>
                <a:path w="1134110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987475" y="6943279"/>
            <a:ext cx="647402" cy="647402"/>
            <a:chOff x="0" y="0"/>
            <a:chExt cx="863203" cy="863203"/>
          </a:xfrm>
        </p:grpSpPr>
        <p:sp>
          <p:nvSpPr>
            <p:cNvPr id="28" name="Freeform 28"/>
            <p:cNvSpPr/>
            <p:nvPr/>
          </p:nvSpPr>
          <p:spPr>
            <a:xfrm>
              <a:off x="6350" y="6350"/>
              <a:ext cx="850519" cy="850519"/>
            </a:xfrm>
            <a:custGeom>
              <a:avLst/>
              <a:gdLst/>
              <a:ahLst/>
              <a:cxnLst/>
              <a:rect l="l" t="t" r="r" b="b"/>
              <a:pathLst>
                <a:path w="850519" h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863219" cy="863219"/>
            </a:xfrm>
            <a:custGeom>
              <a:avLst/>
              <a:gdLst/>
              <a:ahLst/>
              <a:cxnLst/>
              <a:rect l="l" t="t" r="r" b="b"/>
              <a:pathLst>
                <a:path w="863219" h="863219">
                  <a:moveTo>
                    <a:pt x="0" y="346583"/>
                  </a:moveTo>
                  <a:cubicBezTo>
                    <a:pt x="0" y="155194"/>
                    <a:pt x="155194" y="0"/>
                    <a:pt x="346583" y="0"/>
                  </a:cubicBez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lnTo>
                    <a:pt x="516636" y="6350"/>
                  </a:lnTo>
                  <a:lnTo>
                    <a:pt x="516636" y="0"/>
                  </a:lnTo>
                  <a:cubicBezTo>
                    <a:pt x="708025" y="0"/>
                    <a:pt x="863219" y="155194"/>
                    <a:pt x="863219" y="346583"/>
                  </a:cubicBezTo>
                  <a:lnTo>
                    <a:pt x="856869" y="346583"/>
                  </a:lnTo>
                  <a:lnTo>
                    <a:pt x="863219" y="346583"/>
                  </a:lnTo>
                  <a:lnTo>
                    <a:pt x="863219" y="516636"/>
                  </a:lnTo>
                  <a:lnTo>
                    <a:pt x="856869" y="516636"/>
                  </a:lnTo>
                  <a:lnTo>
                    <a:pt x="863219" y="516636"/>
                  </a:lnTo>
                  <a:cubicBezTo>
                    <a:pt x="863219" y="708025"/>
                    <a:pt x="708025" y="863219"/>
                    <a:pt x="516636" y="863219"/>
                  </a:cubicBezTo>
                  <a:lnTo>
                    <a:pt x="516636" y="856869"/>
                  </a:lnTo>
                  <a:lnTo>
                    <a:pt x="516636" y="863219"/>
                  </a:lnTo>
                  <a:lnTo>
                    <a:pt x="346583" y="863219"/>
                  </a:lnTo>
                  <a:lnTo>
                    <a:pt x="346583" y="856869"/>
                  </a:lnTo>
                  <a:lnTo>
                    <a:pt x="346583" y="863219"/>
                  </a:lnTo>
                  <a:cubicBezTo>
                    <a:pt x="155194" y="863219"/>
                    <a:pt x="0" y="708025"/>
                    <a:pt x="0" y="51663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516636"/>
                  </a:lnTo>
                  <a:lnTo>
                    <a:pt x="6350" y="516636"/>
                  </a:lnTo>
                  <a:lnTo>
                    <a:pt x="12700" y="516636"/>
                  </a:lnTo>
                  <a:cubicBezTo>
                    <a:pt x="12700" y="701040"/>
                    <a:pt x="162179" y="850519"/>
                    <a:pt x="346583" y="850519"/>
                  </a:cubicBezTo>
                  <a:lnTo>
                    <a:pt x="516636" y="850519"/>
                  </a:lnTo>
                  <a:cubicBezTo>
                    <a:pt x="701040" y="850519"/>
                    <a:pt x="850519" y="701040"/>
                    <a:pt x="850519" y="516636"/>
                  </a:cubicBezTo>
                  <a:lnTo>
                    <a:pt x="850519" y="346583"/>
                  </a:lnTo>
                  <a:cubicBezTo>
                    <a:pt x="850519" y="162179"/>
                    <a:pt x="701040" y="12700"/>
                    <a:pt x="516636" y="12700"/>
                  </a:cubicBezTo>
                  <a:lnTo>
                    <a:pt x="346583" y="12700"/>
                  </a:lnTo>
                  <a:lnTo>
                    <a:pt x="346583" y="6350"/>
                  </a:lnTo>
                  <a:lnTo>
                    <a:pt x="346583" y="12700"/>
                  </a:lnTo>
                  <a:cubicBezTo>
                    <a:pt x="162179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1098575" y="7058322"/>
            <a:ext cx="425202" cy="47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728764" y="7035850"/>
            <a:ext cx="38552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Sikeres bejelentkezés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728764" y="7553622"/>
            <a:ext cx="7708999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Hozzáférés az időjárási adatokhoz.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1360743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Főbb Funkciók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7850237" y="3003054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850237" y="3985766"/>
            <a:ext cx="2912269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Város keresés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50237" y="4503539"/>
            <a:ext cx="2912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Bármely város nevének megadása.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11116866" y="3003054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116866" y="3985766"/>
            <a:ext cx="2912269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Hőmérséklet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116866" y="4503539"/>
            <a:ext cx="2912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Aktuális hőmérséklet megjelenítése.</a:t>
            </a:r>
          </a:p>
        </p:txBody>
      </p:sp>
      <p:sp>
        <p:nvSpPr>
          <p:cNvPr id="13" name="Freeform 13" descr="preencoded.png"/>
          <p:cNvSpPr/>
          <p:nvPr/>
        </p:nvSpPr>
        <p:spPr>
          <a:xfrm>
            <a:off x="14383494" y="3003054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4383494" y="3985766"/>
            <a:ext cx="2912269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Időjárás leírás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383494" y="4503539"/>
            <a:ext cx="2912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Részletes időjárási információk.</a:t>
            </a:r>
          </a:p>
        </p:txBody>
      </p:sp>
      <p:sp>
        <p:nvSpPr>
          <p:cNvPr id="16" name="Freeform 16" descr="preencoded.png"/>
          <p:cNvSpPr/>
          <p:nvPr/>
        </p:nvSpPr>
        <p:spPr>
          <a:xfrm>
            <a:off x="7850237" y="6082605"/>
            <a:ext cx="708720" cy="708720"/>
          </a:xfrm>
          <a:custGeom>
            <a:avLst/>
            <a:gdLst/>
            <a:ahLst/>
            <a:cxnLst/>
            <a:rect l="l" t="t" r="r" b="b"/>
            <a:pathLst>
              <a:path w="708720" h="708720">
                <a:moveTo>
                  <a:pt x="0" y="0"/>
                </a:moveTo>
                <a:lnTo>
                  <a:pt x="708721" y="0"/>
                </a:lnTo>
                <a:lnTo>
                  <a:pt x="708721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7850237" y="7065317"/>
            <a:ext cx="2912269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Kijelentkezés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850237" y="7583091"/>
            <a:ext cx="2912269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Biztonságos kilépés az alkalmazásból.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128373" y="1685220"/>
            <a:ext cx="10143050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Adattárolás Megoldások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986933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LocalStorage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5618113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API kulcs biztonságos tárolása. Felhasználóhoz kapcsolt adatok megőrzése érdekében.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99401" y="4986933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SessionStorage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99401" y="5618113"/>
            <a:ext cx="7805886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Város nevének ideiglenes tárolása. Munkamenet alatt elérhető adatok részére.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194047"/>
            <a:ext cx="8538983" cy="8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Felhasználói Felület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87475" y="3551485"/>
            <a:ext cx="4590604" cy="2558802"/>
            <a:chOff x="0" y="0"/>
            <a:chExt cx="6120805" cy="3411737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6108192" cy="3399028"/>
            </a:xfrm>
            <a:custGeom>
              <a:avLst/>
              <a:gdLst/>
              <a:ahLst/>
              <a:cxnLst/>
              <a:rect l="l" t="t" r="r" b="b"/>
              <a:pathLst>
                <a:path w="6108192" h="3399028">
                  <a:moveTo>
                    <a:pt x="0" y="340233"/>
                  </a:moveTo>
                  <a:cubicBezTo>
                    <a:pt x="0" y="152273"/>
                    <a:pt x="152527" y="0"/>
                    <a:pt x="340868" y="0"/>
                  </a:cubicBezTo>
                  <a:lnTo>
                    <a:pt x="5767324" y="0"/>
                  </a:lnTo>
                  <a:cubicBezTo>
                    <a:pt x="5955538" y="0"/>
                    <a:pt x="6108192" y="152273"/>
                    <a:pt x="6108192" y="340233"/>
                  </a:cubicBezTo>
                  <a:lnTo>
                    <a:pt x="6108192" y="3058795"/>
                  </a:lnTo>
                  <a:cubicBezTo>
                    <a:pt x="6108192" y="3246755"/>
                    <a:pt x="5955665" y="3399028"/>
                    <a:pt x="5767324" y="3399028"/>
                  </a:cubicBezTo>
                  <a:lnTo>
                    <a:pt x="340868" y="3399028"/>
                  </a:lnTo>
                  <a:cubicBezTo>
                    <a:pt x="152527" y="3399028"/>
                    <a:pt x="0" y="3246755"/>
                    <a:pt x="0" y="3058795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120892" cy="3411728"/>
            </a:xfrm>
            <a:custGeom>
              <a:avLst/>
              <a:gdLst/>
              <a:ahLst/>
              <a:cxnLst/>
              <a:rect l="l" t="t" r="r" b="b"/>
              <a:pathLst>
                <a:path w="6120892" h="3411728">
                  <a:moveTo>
                    <a:pt x="0" y="346583"/>
                  </a:moveTo>
                  <a:cubicBezTo>
                    <a:pt x="0" y="155194"/>
                    <a:pt x="155448" y="0"/>
                    <a:pt x="347218" y="0"/>
                  </a:cubicBezTo>
                  <a:lnTo>
                    <a:pt x="5773674" y="0"/>
                  </a:lnTo>
                  <a:lnTo>
                    <a:pt x="5773674" y="6350"/>
                  </a:lnTo>
                  <a:lnTo>
                    <a:pt x="5773674" y="0"/>
                  </a:lnTo>
                  <a:cubicBezTo>
                    <a:pt x="5965444" y="0"/>
                    <a:pt x="6120892" y="155194"/>
                    <a:pt x="6120892" y="346583"/>
                  </a:cubicBezTo>
                  <a:lnTo>
                    <a:pt x="6114542" y="346583"/>
                  </a:lnTo>
                  <a:lnTo>
                    <a:pt x="6120892" y="346583"/>
                  </a:lnTo>
                  <a:lnTo>
                    <a:pt x="6120892" y="3065145"/>
                  </a:lnTo>
                  <a:lnTo>
                    <a:pt x="6114542" y="3065145"/>
                  </a:lnTo>
                  <a:lnTo>
                    <a:pt x="6120892" y="3065145"/>
                  </a:lnTo>
                  <a:cubicBezTo>
                    <a:pt x="6120892" y="3256534"/>
                    <a:pt x="5965444" y="3411728"/>
                    <a:pt x="5773674" y="3411728"/>
                  </a:cubicBezTo>
                  <a:lnTo>
                    <a:pt x="5773674" y="3405378"/>
                  </a:lnTo>
                  <a:lnTo>
                    <a:pt x="5773674" y="3411728"/>
                  </a:lnTo>
                  <a:lnTo>
                    <a:pt x="347218" y="3411728"/>
                  </a:lnTo>
                  <a:lnTo>
                    <a:pt x="347218" y="3405378"/>
                  </a:lnTo>
                  <a:lnTo>
                    <a:pt x="347218" y="3411728"/>
                  </a:lnTo>
                  <a:cubicBezTo>
                    <a:pt x="155448" y="3411728"/>
                    <a:pt x="0" y="3256534"/>
                    <a:pt x="0" y="3065145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3065145"/>
                  </a:lnTo>
                  <a:lnTo>
                    <a:pt x="6350" y="3065145"/>
                  </a:lnTo>
                  <a:lnTo>
                    <a:pt x="12700" y="3065145"/>
                  </a:lnTo>
                  <a:cubicBezTo>
                    <a:pt x="12700" y="3249549"/>
                    <a:pt x="162433" y="3399028"/>
                    <a:pt x="347218" y="3399028"/>
                  </a:cubicBezTo>
                  <a:lnTo>
                    <a:pt x="5773674" y="3399028"/>
                  </a:lnTo>
                  <a:cubicBezTo>
                    <a:pt x="5958459" y="3399028"/>
                    <a:pt x="6108192" y="3249549"/>
                    <a:pt x="6108192" y="3065145"/>
                  </a:cubicBezTo>
                  <a:lnTo>
                    <a:pt x="6108192" y="346583"/>
                  </a:lnTo>
                  <a:cubicBezTo>
                    <a:pt x="6108065" y="162179"/>
                    <a:pt x="5958332" y="12700"/>
                    <a:pt x="5773674" y="12700"/>
                  </a:cubicBezTo>
                  <a:lnTo>
                    <a:pt x="347218" y="12700"/>
                  </a:lnTo>
                  <a:lnTo>
                    <a:pt x="347218" y="6350"/>
                  </a:lnTo>
                  <a:lnTo>
                    <a:pt x="347218" y="12700"/>
                  </a:lnTo>
                  <a:cubicBezTo>
                    <a:pt x="162433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85280" y="3839766"/>
            <a:ext cx="3994994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Bejelentkezési képernyő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5280" y="4800451"/>
            <a:ext cx="399499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API kulcs beviteli mező és regisztrációs link.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5852071" y="3551485"/>
            <a:ext cx="4590604" cy="2558802"/>
            <a:chOff x="0" y="0"/>
            <a:chExt cx="6120805" cy="3411737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108192" cy="3399028"/>
            </a:xfrm>
            <a:custGeom>
              <a:avLst/>
              <a:gdLst/>
              <a:ahLst/>
              <a:cxnLst/>
              <a:rect l="l" t="t" r="r" b="b"/>
              <a:pathLst>
                <a:path w="6108192" h="3399028">
                  <a:moveTo>
                    <a:pt x="0" y="340233"/>
                  </a:moveTo>
                  <a:cubicBezTo>
                    <a:pt x="0" y="152273"/>
                    <a:pt x="152527" y="0"/>
                    <a:pt x="340868" y="0"/>
                  </a:cubicBezTo>
                  <a:lnTo>
                    <a:pt x="5767324" y="0"/>
                  </a:lnTo>
                  <a:cubicBezTo>
                    <a:pt x="5955538" y="0"/>
                    <a:pt x="6108192" y="152273"/>
                    <a:pt x="6108192" y="340233"/>
                  </a:cubicBezTo>
                  <a:lnTo>
                    <a:pt x="6108192" y="3058795"/>
                  </a:lnTo>
                  <a:cubicBezTo>
                    <a:pt x="6108192" y="3246755"/>
                    <a:pt x="5955665" y="3399028"/>
                    <a:pt x="5767324" y="3399028"/>
                  </a:cubicBezTo>
                  <a:lnTo>
                    <a:pt x="340868" y="3399028"/>
                  </a:lnTo>
                  <a:cubicBezTo>
                    <a:pt x="152527" y="3399028"/>
                    <a:pt x="0" y="3246755"/>
                    <a:pt x="0" y="3058795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120892" cy="3411728"/>
            </a:xfrm>
            <a:custGeom>
              <a:avLst/>
              <a:gdLst/>
              <a:ahLst/>
              <a:cxnLst/>
              <a:rect l="l" t="t" r="r" b="b"/>
              <a:pathLst>
                <a:path w="6120892" h="3411728">
                  <a:moveTo>
                    <a:pt x="0" y="346583"/>
                  </a:moveTo>
                  <a:cubicBezTo>
                    <a:pt x="0" y="155194"/>
                    <a:pt x="155448" y="0"/>
                    <a:pt x="347218" y="0"/>
                  </a:cubicBezTo>
                  <a:lnTo>
                    <a:pt x="5773674" y="0"/>
                  </a:lnTo>
                  <a:lnTo>
                    <a:pt x="5773674" y="6350"/>
                  </a:lnTo>
                  <a:lnTo>
                    <a:pt x="5773674" y="0"/>
                  </a:lnTo>
                  <a:cubicBezTo>
                    <a:pt x="5965444" y="0"/>
                    <a:pt x="6120892" y="155194"/>
                    <a:pt x="6120892" y="346583"/>
                  </a:cubicBezTo>
                  <a:lnTo>
                    <a:pt x="6114542" y="346583"/>
                  </a:lnTo>
                  <a:lnTo>
                    <a:pt x="6120892" y="346583"/>
                  </a:lnTo>
                  <a:lnTo>
                    <a:pt x="6120892" y="3065145"/>
                  </a:lnTo>
                  <a:lnTo>
                    <a:pt x="6114542" y="3065145"/>
                  </a:lnTo>
                  <a:lnTo>
                    <a:pt x="6120892" y="3065145"/>
                  </a:lnTo>
                  <a:cubicBezTo>
                    <a:pt x="6120892" y="3256534"/>
                    <a:pt x="5965444" y="3411728"/>
                    <a:pt x="5773674" y="3411728"/>
                  </a:cubicBezTo>
                  <a:lnTo>
                    <a:pt x="5773674" y="3405378"/>
                  </a:lnTo>
                  <a:lnTo>
                    <a:pt x="5773674" y="3411728"/>
                  </a:lnTo>
                  <a:lnTo>
                    <a:pt x="347218" y="3411728"/>
                  </a:lnTo>
                  <a:lnTo>
                    <a:pt x="347218" y="3405378"/>
                  </a:lnTo>
                  <a:lnTo>
                    <a:pt x="347218" y="3411728"/>
                  </a:lnTo>
                  <a:cubicBezTo>
                    <a:pt x="155448" y="3411728"/>
                    <a:pt x="0" y="3256534"/>
                    <a:pt x="0" y="3065145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3065145"/>
                  </a:lnTo>
                  <a:lnTo>
                    <a:pt x="6350" y="3065145"/>
                  </a:lnTo>
                  <a:lnTo>
                    <a:pt x="12700" y="3065145"/>
                  </a:lnTo>
                  <a:cubicBezTo>
                    <a:pt x="12700" y="3249549"/>
                    <a:pt x="162433" y="3399028"/>
                    <a:pt x="347218" y="3399028"/>
                  </a:cubicBezTo>
                  <a:lnTo>
                    <a:pt x="5773674" y="3399028"/>
                  </a:lnTo>
                  <a:cubicBezTo>
                    <a:pt x="5958459" y="3399028"/>
                    <a:pt x="6108192" y="3249549"/>
                    <a:pt x="6108192" y="3065145"/>
                  </a:cubicBezTo>
                  <a:lnTo>
                    <a:pt x="6108192" y="346583"/>
                  </a:lnTo>
                  <a:cubicBezTo>
                    <a:pt x="6108065" y="162179"/>
                    <a:pt x="5958332" y="12700"/>
                    <a:pt x="5773674" y="12700"/>
                  </a:cubicBezTo>
                  <a:lnTo>
                    <a:pt x="347218" y="12700"/>
                  </a:lnTo>
                  <a:lnTo>
                    <a:pt x="347218" y="6350"/>
                  </a:lnTo>
                  <a:lnTo>
                    <a:pt x="347218" y="12700"/>
                  </a:lnTo>
                  <a:cubicBezTo>
                    <a:pt x="162433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149876" y="3839766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Főoldal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149876" y="4357539"/>
            <a:ext cx="3994994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Város keresés és időjárási adatok megjelenítése.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87475" y="6384280"/>
            <a:ext cx="9455051" cy="1662261"/>
            <a:chOff x="0" y="0"/>
            <a:chExt cx="12606735" cy="2216348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12594082" cy="2203704"/>
            </a:xfrm>
            <a:custGeom>
              <a:avLst/>
              <a:gdLst/>
              <a:ahLst/>
              <a:cxnLst/>
              <a:rect l="l" t="t" r="r" b="b"/>
              <a:pathLst>
                <a:path w="12594082" h="2203704">
                  <a:moveTo>
                    <a:pt x="0" y="340233"/>
                  </a:moveTo>
                  <a:cubicBezTo>
                    <a:pt x="0" y="152273"/>
                    <a:pt x="153035" y="0"/>
                    <a:pt x="341884" y="0"/>
                  </a:cubicBezTo>
                  <a:lnTo>
                    <a:pt x="12252198" y="0"/>
                  </a:lnTo>
                  <a:cubicBezTo>
                    <a:pt x="12441047" y="0"/>
                    <a:pt x="12594082" y="152273"/>
                    <a:pt x="12594082" y="340233"/>
                  </a:cubicBezTo>
                  <a:lnTo>
                    <a:pt x="12594082" y="1863344"/>
                  </a:lnTo>
                  <a:cubicBezTo>
                    <a:pt x="12594082" y="2051304"/>
                    <a:pt x="12441047" y="2203577"/>
                    <a:pt x="12252198" y="2203577"/>
                  </a:cubicBezTo>
                  <a:lnTo>
                    <a:pt x="341884" y="2203577"/>
                  </a:lnTo>
                  <a:cubicBezTo>
                    <a:pt x="153035" y="2203704"/>
                    <a:pt x="0" y="2051304"/>
                    <a:pt x="0" y="1863344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2606782" cy="2216404"/>
            </a:xfrm>
            <a:custGeom>
              <a:avLst/>
              <a:gdLst/>
              <a:ahLst/>
              <a:cxnLst/>
              <a:rect l="l" t="t" r="r" b="b"/>
              <a:pathLst>
                <a:path w="12606782" h="2216404">
                  <a:moveTo>
                    <a:pt x="0" y="346583"/>
                  </a:moveTo>
                  <a:cubicBezTo>
                    <a:pt x="0" y="155194"/>
                    <a:pt x="155956" y="0"/>
                    <a:pt x="348234" y="0"/>
                  </a:cubicBezTo>
                  <a:lnTo>
                    <a:pt x="12258548" y="0"/>
                  </a:lnTo>
                  <a:lnTo>
                    <a:pt x="12258548" y="6350"/>
                  </a:lnTo>
                  <a:lnTo>
                    <a:pt x="12258548" y="0"/>
                  </a:lnTo>
                  <a:cubicBezTo>
                    <a:pt x="12450826" y="0"/>
                    <a:pt x="12606782" y="155194"/>
                    <a:pt x="12606782" y="346583"/>
                  </a:cubicBezTo>
                  <a:lnTo>
                    <a:pt x="12600432" y="346583"/>
                  </a:lnTo>
                  <a:lnTo>
                    <a:pt x="12606782" y="346583"/>
                  </a:lnTo>
                  <a:lnTo>
                    <a:pt x="12606782" y="1869694"/>
                  </a:lnTo>
                  <a:lnTo>
                    <a:pt x="12600432" y="1869694"/>
                  </a:lnTo>
                  <a:lnTo>
                    <a:pt x="12606782" y="1869694"/>
                  </a:lnTo>
                  <a:cubicBezTo>
                    <a:pt x="12606782" y="2061083"/>
                    <a:pt x="12450826" y="2216277"/>
                    <a:pt x="12258548" y="2216277"/>
                  </a:cubicBezTo>
                  <a:lnTo>
                    <a:pt x="12258548" y="2209927"/>
                  </a:lnTo>
                  <a:lnTo>
                    <a:pt x="12258548" y="2216277"/>
                  </a:lnTo>
                  <a:lnTo>
                    <a:pt x="348234" y="2216277"/>
                  </a:lnTo>
                  <a:lnTo>
                    <a:pt x="348234" y="2209927"/>
                  </a:lnTo>
                  <a:lnTo>
                    <a:pt x="348234" y="2216277"/>
                  </a:lnTo>
                  <a:cubicBezTo>
                    <a:pt x="155956" y="2216404"/>
                    <a:pt x="0" y="2061210"/>
                    <a:pt x="0" y="1869694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1869694"/>
                  </a:lnTo>
                  <a:lnTo>
                    <a:pt x="6350" y="1869694"/>
                  </a:lnTo>
                  <a:lnTo>
                    <a:pt x="12700" y="1869694"/>
                  </a:lnTo>
                  <a:cubicBezTo>
                    <a:pt x="12700" y="2054098"/>
                    <a:pt x="162941" y="2203577"/>
                    <a:pt x="348234" y="2203577"/>
                  </a:cubicBezTo>
                  <a:lnTo>
                    <a:pt x="12258548" y="2203577"/>
                  </a:lnTo>
                  <a:cubicBezTo>
                    <a:pt x="12443841" y="2203577"/>
                    <a:pt x="12594082" y="2054098"/>
                    <a:pt x="12594082" y="1869694"/>
                  </a:cubicBezTo>
                  <a:lnTo>
                    <a:pt x="12594082" y="346583"/>
                  </a:lnTo>
                  <a:cubicBezTo>
                    <a:pt x="12594082" y="162179"/>
                    <a:pt x="12443841" y="12700"/>
                    <a:pt x="12258548" y="12700"/>
                  </a:cubicBezTo>
                  <a:lnTo>
                    <a:pt x="348234" y="12700"/>
                  </a:lnTo>
                  <a:lnTo>
                    <a:pt x="348234" y="6350"/>
                  </a:lnTo>
                  <a:lnTo>
                    <a:pt x="348234" y="12700"/>
                  </a:lnTo>
                  <a:cubicBezTo>
                    <a:pt x="162941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85280" y="667256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Kijelentkezés gomb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85280" y="7190334"/>
            <a:ext cx="8859441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Jobb felső sarokban található biztonságos kilépés.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Freeform 5" descr="preencoded.png"/>
          <p:cNvSpPr/>
          <p:nvPr/>
        </p:nvSpPr>
        <p:spPr>
          <a:xfrm>
            <a:off x="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850237" y="2434084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Technikai Működés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7845475" y="3769072"/>
            <a:ext cx="222051" cy="1076176"/>
            <a:chOff x="0" y="0"/>
            <a:chExt cx="296068" cy="1434902"/>
          </a:xfrm>
        </p:grpSpPr>
        <p:sp>
          <p:nvSpPr>
            <p:cNvPr id="8" name="Freeform 8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487966" y="3764310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API kulcs validálás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487966" y="4282083"/>
            <a:ext cx="8807797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Bejelentkezéskor kulcs ellenőrzése és tárolása.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8270676" y="5119241"/>
            <a:ext cx="222051" cy="1076176"/>
            <a:chOff x="0" y="0"/>
            <a:chExt cx="296068" cy="1434902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8913167" y="5114479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Adatlekérés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13167" y="5632251"/>
            <a:ext cx="838259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OpenWeatherMap API hívás város alapján.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696028" y="6469410"/>
            <a:ext cx="222051" cy="1076176"/>
            <a:chOff x="0" y="0"/>
            <a:chExt cx="296068" cy="1434902"/>
          </a:xfrm>
        </p:grpSpPr>
        <p:sp>
          <p:nvSpPr>
            <p:cNvPr id="18" name="Freeform 18"/>
            <p:cNvSpPr/>
            <p:nvPr/>
          </p:nvSpPr>
          <p:spPr>
            <a:xfrm>
              <a:off x="6350" y="6350"/>
              <a:ext cx="283337" cy="1422146"/>
            </a:xfrm>
            <a:custGeom>
              <a:avLst/>
              <a:gdLst/>
              <a:ahLst/>
              <a:cxnLst/>
              <a:rect l="l" t="t" r="r" b="b"/>
              <a:pathLst>
                <a:path w="283337" h="1422146">
                  <a:moveTo>
                    <a:pt x="0" y="146685"/>
                  </a:moveTo>
                  <a:cubicBezTo>
                    <a:pt x="0" y="65659"/>
                    <a:pt x="63373" y="0"/>
                    <a:pt x="141732" y="0"/>
                  </a:cubicBezTo>
                  <a:cubicBezTo>
                    <a:pt x="220091" y="0"/>
                    <a:pt x="283337" y="65659"/>
                    <a:pt x="283337" y="146685"/>
                  </a:cubicBezTo>
                  <a:lnTo>
                    <a:pt x="283337" y="1275461"/>
                  </a:lnTo>
                  <a:cubicBezTo>
                    <a:pt x="283337" y="1356487"/>
                    <a:pt x="219964" y="1422146"/>
                    <a:pt x="141605" y="1422146"/>
                  </a:cubicBezTo>
                  <a:cubicBezTo>
                    <a:pt x="63246" y="1422146"/>
                    <a:pt x="0" y="1356487"/>
                    <a:pt x="0" y="1275461"/>
                  </a:cubicBezTo>
                  <a:close/>
                </a:path>
              </a:pathLst>
            </a:custGeom>
            <a:solidFill>
              <a:srgbClr val="D1EFE4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296164" cy="1434846"/>
            </a:xfrm>
            <a:custGeom>
              <a:avLst/>
              <a:gdLst/>
              <a:ahLst/>
              <a:cxnLst/>
              <a:rect l="l" t="t" r="r" b="b"/>
              <a:pathLst>
                <a:path w="296164" h="1434846">
                  <a:moveTo>
                    <a:pt x="0" y="153035"/>
                  </a:moveTo>
                  <a:cubicBezTo>
                    <a:pt x="0" y="68707"/>
                    <a:pt x="66040" y="0"/>
                    <a:pt x="148082" y="0"/>
                  </a:cubicBezTo>
                  <a:cubicBezTo>
                    <a:pt x="149987" y="0"/>
                    <a:pt x="151892" y="889"/>
                    <a:pt x="153035" y="2413"/>
                  </a:cubicBezTo>
                  <a:lnTo>
                    <a:pt x="148082" y="6350"/>
                  </a:lnTo>
                  <a:lnTo>
                    <a:pt x="148082" y="0"/>
                  </a:lnTo>
                  <a:lnTo>
                    <a:pt x="148082" y="6350"/>
                  </a:lnTo>
                  <a:lnTo>
                    <a:pt x="148082" y="0"/>
                  </a:lnTo>
                  <a:cubicBezTo>
                    <a:pt x="229997" y="0"/>
                    <a:pt x="296164" y="68707"/>
                    <a:pt x="296164" y="153035"/>
                  </a:cubicBezTo>
                  <a:lnTo>
                    <a:pt x="296164" y="1281811"/>
                  </a:lnTo>
                  <a:lnTo>
                    <a:pt x="289814" y="1281811"/>
                  </a:lnTo>
                  <a:lnTo>
                    <a:pt x="296164" y="1281811"/>
                  </a:lnTo>
                  <a:cubicBezTo>
                    <a:pt x="296164" y="1366139"/>
                    <a:pt x="230124" y="1434846"/>
                    <a:pt x="148082" y="1434846"/>
                  </a:cubicBezTo>
                  <a:lnTo>
                    <a:pt x="148082" y="1428496"/>
                  </a:lnTo>
                  <a:lnTo>
                    <a:pt x="148082" y="1422146"/>
                  </a:lnTo>
                  <a:lnTo>
                    <a:pt x="148082" y="1428496"/>
                  </a:lnTo>
                  <a:lnTo>
                    <a:pt x="148082" y="1434846"/>
                  </a:lnTo>
                  <a:cubicBezTo>
                    <a:pt x="66040" y="1434846"/>
                    <a:pt x="0" y="1366139"/>
                    <a:pt x="0" y="1281811"/>
                  </a:cubicBezTo>
                  <a:lnTo>
                    <a:pt x="0" y="153035"/>
                  </a:lnTo>
                  <a:lnTo>
                    <a:pt x="6350" y="153035"/>
                  </a:lnTo>
                  <a:lnTo>
                    <a:pt x="0" y="153035"/>
                  </a:lnTo>
                  <a:moveTo>
                    <a:pt x="12700" y="153035"/>
                  </a:moveTo>
                  <a:lnTo>
                    <a:pt x="12700" y="1281811"/>
                  </a:lnTo>
                  <a:lnTo>
                    <a:pt x="6350" y="1281811"/>
                  </a:lnTo>
                  <a:lnTo>
                    <a:pt x="12700" y="1281811"/>
                  </a:lnTo>
                  <a:cubicBezTo>
                    <a:pt x="12700" y="1359535"/>
                    <a:pt x="73533" y="1422146"/>
                    <a:pt x="148082" y="1422146"/>
                  </a:cubicBezTo>
                  <a:cubicBezTo>
                    <a:pt x="151638" y="1422146"/>
                    <a:pt x="154432" y="1424940"/>
                    <a:pt x="154432" y="1428496"/>
                  </a:cubicBezTo>
                  <a:cubicBezTo>
                    <a:pt x="154432" y="1432052"/>
                    <a:pt x="151638" y="1434846"/>
                    <a:pt x="148082" y="1434846"/>
                  </a:cubicBezTo>
                  <a:cubicBezTo>
                    <a:pt x="144526" y="1434846"/>
                    <a:pt x="141732" y="1432052"/>
                    <a:pt x="141732" y="1428496"/>
                  </a:cubicBezTo>
                  <a:cubicBezTo>
                    <a:pt x="141732" y="1424940"/>
                    <a:pt x="144526" y="1422146"/>
                    <a:pt x="148082" y="1422146"/>
                  </a:cubicBezTo>
                  <a:cubicBezTo>
                    <a:pt x="222631" y="1422146"/>
                    <a:pt x="283464" y="1359535"/>
                    <a:pt x="283464" y="1281811"/>
                  </a:cubicBezTo>
                  <a:lnTo>
                    <a:pt x="283464" y="153035"/>
                  </a:lnTo>
                  <a:lnTo>
                    <a:pt x="289814" y="153035"/>
                  </a:lnTo>
                  <a:lnTo>
                    <a:pt x="283464" y="153035"/>
                  </a:lnTo>
                  <a:cubicBezTo>
                    <a:pt x="283337" y="75311"/>
                    <a:pt x="222631" y="12700"/>
                    <a:pt x="148082" y="12700"/>
                  </a:cubicBezTo>
                  <a:cubicBezTo>
                    <a:pt x="146177" y="12700"/>
                    <a:pt x="144272" y="11811"/>
                    <a:pt x="143129" y="10287"/>
                  </a:cubicBezTo>
                  <a:lnTo>
                    <a:pt x="148082" y="6350"/>
                  </a:lnTo>
                  <a:lnTo>
                    <a:pt x="148082" y="12700"/>
                  </a:lnTo>
                  <a:cubicBezTo>
                    <a:pt x="73533" y="12700"/>
                    <a:pt x="12700" y="75311"/>
                    <a:pt x="12700" y="153035"/>
                  </a:cubicBezTo>
                  <a:close/>
                </a:path>
              </a:pathLst>
            </a:custGeom>
            <a:solidFill>
              <a:srgbClr val="B7D5CA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9338519" y="6464648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Adatmegjelenítés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38519" y="6982420"/>
            <a:ext cx="7957245" cy="558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Hőmérséklet és leírás felhasználói felületen.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5F9F2">
                <a:alpha val="90196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992238" y="2912566"/>
            <a:ext cx="7088237" cy="914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1">
                <a:solidFill>
                  <a:srgbClr val="006747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Összefoglalás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92238" y="4678710"/>
            <a:ext cx="5150941" cy="792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7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95611" y="5816054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Egyszerű használat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92238" y="6333827"/>
            <a:ext cx="515094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Intuitív felhasználói élmény minden funkcióval.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68380" y="4678710"/>
            <a:ext cx="5151090" cy="792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7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—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371904" y="5816054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Biztonságos tárolás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68380" y="6333827"/>
            <a:ext cx="5151090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LocalStorage és SessionStorage kombinációja.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44672" y="4678710"/>
            <a:ext cx="5150941" cy="792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12"/>
              </a:lnSpc>
            </a:pPr>
            <a:r>
              <a:rPr lang="en-US" sz="7312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—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948048" y="5816054"/>
            <a:ext cx="3544044" cy="452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7"/>
              </a:lnSpc>
            </a:pPr>
            <a:r>
              <a:rPr lang="en-US" sz="2750" b="1">
                <a:solidFill>
                  <a:srgbClr val="4B4A4A"/>
                </a:solidFill>
                <a:latin typeface="Noto Serif Bold"/>
                <a:ea typeface="Noto Serif Bold"/>
                <a:cs typeface="Noto Serif Bold"/>
                <a:sym typeface="Noto Serif Bold"/>
              </a:rPr>
              <a:t>Pontos adatok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144672" y="6333827"/>
            <a:ext cx="5150941" cy="101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62"/>
              </a:lnSpc>
            </a:pPr>
            <a:r>
              <a:rPr lang="en-US" sz="2187">
                <a:solidFill>
                  <a:srgbClr val="4B4A4A"/>
                </a:solidFill>
                <a:latin typeface="Arimo"/>
                <a:ea typeface="Arimo"/>
                <a:cs typeface="Arimo"/>
                <a:sym typeface="Arimo"/>
              </a:rPr>
              <a:t>OpenWeatherMap API megbízható információi.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</Words>
  <Application>Microsoft Office PowerPoint</Application>
  <PresentationFormat>Egyéni</PresentationFormat>
  <Paragraphs>82</Paragraphs>
  <Slides>8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Arimo</vt:lpstr>
      <vt:lpstr>Calibri</vt:lpstr>
      <vt:lpstr>Arial</vt:lpstr>
      <vt:lpstr>Noto Serif Bold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Idojaras-Alkalmazas.pptx</dc:title>
  <cp:lastModifiedBy>Paplukács Levente</cp:lastModifiedBy>
  <cp:revision>2</cp:revision>
  <dcterms:created xsi:type="dcterms:W3CDTF">2006-08-16T00:00:00Z</dcterms:created>
  <dcterms:modified xsi:type="dcterms:W3CDTF">2025-05-27T10:17:38Z</dcterms:modified>
  <dc:identifier>DAGoorKYL5Q</dc:identifier>
</cp:coreProperties>
</file>

<file path=docProps/thumbnail.jpeg>
</file>